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E5D-47AD-4A70-A4CF-38CF37F1F32C}" type="datetimeFigureOut">
              <a:rPr lang="fr-CA" smtClean="0"/>
              <a:t>2018-11-23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D91CC-2E31-405B-8D2C-CE9C674942C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5024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E5D-47AD-4A70-A4CF-38CF37F1F32C}" type="datetimeFigureOut">
              <a:rPr lang="fr-CA" smtClean="0"/>
              <a:t>2018-11-23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D91CC-2E31-405B-8D2C-CE9C674942C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25682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E5D-47AD-4A70-A4CF-38CF37F1F32C}" type="datetimeFigureOut">
              <a:rPr lang="fr-CA" smtClean="0"/>
              <a:t>2018-11-23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D91CC-2E31-405B-8D2C-CE9C674942C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47186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E5D-47AD-4A70-A4CF-38CF37F1F32C}" type="datetimeFigureOut">
              <a:rPr lang="fr-CA" smtClean="0"/>
              <a:t>2018-11-23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D91CC-2E31-405B-8D2C-CE9C674942C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2279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E5D-47AD-4A70-A4CF-38CF37F1F32C}" type="datetimeFigureOut">
              <a:rPr lang="fr-CA" smtClean="0"/>
              <a:t>2018-11-23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D91CC-2E31-405B-8D2C-CE9C674942C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04894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E5D-47AD-4A70-A4CF-38CF37F1F32C}" type="datetimeFigureOut">
              <a:rPr lang="fr-CA" smtClean="0"/>
              <a:t>2018-11-23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D91CC-2E31-405B-8D2C-CE9C674942C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4736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E5D-47AD-4A70-A4CF-38CF37F1F32C}" type="datetimeFigureOut">
              <a:rPr lang="fr-CA" smtClean="0"/>
              <a:t>2018-11-23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D91CC-2E31-405B-8D2C-CE9C674942C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8714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E5D-47AD-4A70-A4CF-38CF37F1F32C}" type="datetimeFigureOut">
              <a:rPr lang="fr-CA" smtClean="0"/>
              <a:t>2018-11-23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D91CC-2E31-405B-8D2C-CE9C674942C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0645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E5D-47AD-4A70-A4CF-38CF37F1F32C}" type="datetimeFigureOut">
              <a:rPr lang="fr-CA" smtClean="0"/>
              <a:t>2018-11-23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D91CC-2E31-405B-8D2C-CE9C674942C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3341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E5D-47AD-4A70-A4CF-38CF37F1F32C}" type="datetimeFigureOut">
              <a:rPr lang="fr-CA" smtClean="0"/>
              <a:t>2018-11-23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D91CC-2E31-405B-8D2C-CE9C674942C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3408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E5D-47AD-4A70-A4CF-38CF37F1F32C}" type="datetimeFigureOut">
              <a:rPr lang="fr-CA" smtClean="0"/>
              <a:t>2018-11-23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D91CC-2E31-405B-8D2C-CE9C674942C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1370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3BE5D-47AD-4A70-A4CF-38CF37F1F32C}" type="datetimeFigureOut">
              <a:rPr lang="fr-CA" smtClean="0"/>
              <a:t>2018-11-23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D91CC-2E31-405B-8D2C-CE9C674942C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6556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331" y="1628800"/>
            <a:ext cx="3458344" cy="1464993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539552" y="533881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b="1" u="sng" dirty="0" smtClean="0"/>
              <a:t>Proposition</a:t>
            </a:r>
            <a:r>
              <a:rPr lang="fr-CA" sz="2800" dirty="0" smtClean="0"/>
              <a:t> pour une journée de rassemblement</a:t>
            </a:r>
            <a:endParaRPr lang="fr-CA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539552" y="1340768"/>
            <a:ext cx="81369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/>
              <a:t>Date : </a:t>
            </a:r>
            <a:r>
              <a:rPr lang="fr-CA" dirty="0" smtClean="0"/>
              <a:t>le vendredi 12 avril 2019</a:t>
            </a:r>
          </a:p>
          <a:p>
            <a:endParaRPr lang="fr-CA" dirty="0"/>
          </a:p>
          <a:p>
            <a:r>
              <a:rPr lang="fr-CA" b="1" dirty="0" smtClean="0"/>
              <a:t>Nom : </a:t>
            </a:r>
            <a:r>
              <a:rPr lang="fr-CA" dirty="0" smtClean="0"/>
              <a:t>Grande rencontre pour la lecture </a:t>
            </a:r>
          </a:p>
          <a:p>
            <a:endParaRPr lang="fr-CA" dirty="0"/>
          </a:p>
          <a:p>
            <a:r>
              <a:rPr lang="fr-CA" b="1" dirty="0" smtClean="0"/>
              <a:t>Formule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journée complète (ex. : 9h à 16h)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demi-journée (ex. : 9h à 12h)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journée abrégée (ex. : 9h à 14h)</a:t>
            </a:r>
          </a:p>
          <a:p>
            <a:endParaRPr lang="fr-CA" dirty="0" smtClean="0"/>
          </a:p>
          <a:p>
            <a:r>
              <a:rPr lang="fr-CA" b="1" dirty="0" smtClean="0"/>
              <a:t>Objectifs : (conférences et échanges)</a:t>
            </a:r>
            <a:endParaRPr lang="fr-CA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Lancer la campagne et remettre le matériel nécessaire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Reconnaître les projets locaux en lecture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err="1" smtClean="0"/>
              <a:t>Réseauter</a:t>
            </a:r>
            <a:r>
              <a:rPr lang="fr-CA" dirty="0" smtClean="0"/>
              <a:t> et échanger sur les différentes pratiques et 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S’inspirer et en apprendre plus sur les pratiques appuyées par la recherche (conférenciers)</a:t>
            </a:r>
          </a:p>
        </p:txBody>
      </p:sp>
    </p:spTree>
    <p:extLst>
      <p:ext uri="{BB962C8B-B14F-4D97-AF65-F5344CB8AC3E}">
        <p14:creationId xmlns:p14="http://schemas.microsoft.com/office/powerpoint/2010/main" val="3863199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5184577"/>
          </a:xfrm>
        </p:spPr>
        <p:txBody>
          <a:bodyPr>
            <a:normAutofit/>
          </a:bodyPr>
          <a:lstStyle/>
          <a:p>
            <a:pPr marL="285750" indent="-285750" algn="l"/>
            <a:r>
              <a:rPr lang="fr-CA" sz="1800" b="1" dirty="0" smtClean="0">
                <a:latin typeface="+mn-lt"/>
                <a:ea typeface="+mn-ea"/>
                <a:cs typeface="+mn-cs"/>
              </a:rPr>
              <a:t>	Conférenciers </a:t>
            </a:r>
            <a:r>
              <a:rPr lang="fr-CA" sz="1800" b="1" dirty="0">
                <a:latin typeface="+mn-lt"/>
                <a:ea typeface="+mn-ea"/>
                <a:cs typeface="+mn-cs"/>
              </a:rPr>
              <a:t>« vedettes »</a:t>
            </a:r>
            <a:r>
              <a:rPr lang="fr-CA" sz="2000" b="1" dirty="0" smtClean="0"/>
              <a:t/>
            </a:r>
            <a:br>
              <a:rPr lang="fr-CA" sz="2000" b="1" dirty="0" smtClean="0"/>
            </a:br>
            <a:r>
              <a:rPr lang="fr-CA" sz="1800" dirty="0">
                <a:latin typeface="+mn-lt"/>
                <a:ea typeface="+mn-ea"/>
                <a:cs typeface="+mn-cs"/>
              </a:rPr>
              <a:t>(ex. </a:t>
            </a:r>
            <a:r>
              <a:rPr lang="fr-CA" sz="1800" dirty="0">
                <a:latin typeface="+mn-lt"/>
                <a:ea typeface="+mn-ea"/>
                <a:cs typeface="+mn-cs"/>
              </a:rPr>
              <a:t>: Françoise Armand, Bryan </a:t>
            </a:r>
            <a:r>
              <a:rPr lang="fr-CA" sz="1800" dirty="0" err="1">
                <a:latin typeface="+mn-lt"/>
                <a:ea typeface="+mn-ea"/>
                <a:cs typeface="+mn-cs"/>
              </a:rPr>
              <a:t>Perro</a:t>
            </a:r>
            <a:r>
              <a:rPr lang="fr-CA" sz="1800" dirty="0">
                <a:latin typeface="+mn-lt"/>
                <a:ea typeface="+mn-ea"/>
                <a:cs typeface="+mn-cs"/>
              </a:rPr>
              <a:t>, Dominique Demers, etc.)</a:t>
            </a:r>
            <a:r>
              <a:rPr lang="fr-CA" sz="2000" dirty="0" smtClean="0"/>
              <a:t/>
            </a:r>
            <a:br>
              <a:rPr lang="fr-CA" sz="2000" dirty="0" smtClean="0"/>
            </a:br>
            <a:r>
              <a:rPr lang="fr-CA" sz="2000" dirty="0" smtClean="0"/>
              <a:t/>
            </a:r>
            <a:br>
              <a:rPr lang="fr-CA" sz="2000" dirty="0" smtClean="0"/>
            </a:br>
            <a:r>
              <a:rPr lang="fr-CA" sz="1800" b="1" dirty="0">
                <a:latin typeface="+mn-lt"/>
                <a:ea typeface="+mn-ea"/>
                <a:cs typeface="+mn-cs"/>
              </a:rPr>
              <a:t>Ateliers:</a:t>
            </a:r>
            <a:r>
              <a:rPr lang="fr-CA" sz="2000" dirty="0" smtClean="0"/>
              <a:t/>
            </a:r>
            <a:br>
              <a:rPr lang="fr-CA" sz="2000" dirty="0" smtClean="0"/>
            </a:br>
            <a:r>
              <a:rPr lang="fr-CA" sz="2000" b="1" dirty="0" smtClean="0"/>
              <a:t>A) </a:t>
            </a:r>
            <a:r>
              <a:rPr lang="fr-CA" sz="1800" b="1" dirty="0" smtClean="0">
                <a:latin typeface="+mn-lt"/>
                <a:ea typeface="+mn-ea"/>
                <a:cs typeface="+mn-cs"/>
              </a:rPr>
              <a:t>Choix d’ateliers </a:t>
            </a:r>
            <a:r>
              <a:rPr lang="fr-CA" sz="1800" b="1" dirty="0">
                <a:latin typeface="+mn-lt"/>
                <a:ea typeface="+mn-ea"/>
                <a:cs typeface="+mn-cs"/>
              </a:rPr>
              <a:t>– conférenciers invités selon </a:t>
            </a:r>
            <a:r>
              <a:rPr lang="fr-CA" sz="1800" b="1" dirty="0" smtClean="0">
                <a:latin typeface="+mn-lt"/>
                <a:ea typeface="+mn-ea"/>
                <a:cs typeface="+mn-cs"/>
              </a:rPr>
              <a:t> des thématiques</a:t>
            </a:r>
            <a:r>
              <a:rPr lang="fr-CA" sz="1800" dirty="0" smtClean="0">
                <a:latin typeface="+mn-lt"/>
                <a:ea typeface="+mn-ea"/>
                <a:cs typeface="+mn-cs"/>
              </a:rPr>
              <a:t/>
            </a:r>
            <a:br>
              <a:rPr lang="fr-CA" sz="1800" dirty="0" smtClean="0">
                <a:latin typeface="+mn-lt"/>
                <a:ea typeface="+mn-ea"/>
                <a:cs typeface="+mn-cs"/>
              </a:rPr>
            </a:br>
            <a:r>
              <a:rPr lang="fr-CA" sz="1800" dirty="0" smtClean="0">
                <a:latin typeface="+mn-lt"/>
                <a:ea typeface="+mn-ea"/>
                <a:cs typeface="+mn-cs"/>
              </a:rPr>
              <a:t>(ex. : Julie </a:t>
            </a:r>
            <a:r>
              <a:rPr lang="fr-CA" sz="1800" dirty="0" err="1" smtClean="0">
                <a:latin typeface="+mn-lt"/>
                <a:ea typeface="+mn-ea"/>
                <a:cs typeface="+mn-cs"/>
              </a:rPr>
              <a:t>Myre-Bizaillon</a:t>
            </a:r>
            <a:r>
              <a:rPr lang="fr-CA" sz="1800" dirty="0" smtClean="0">
                <a:latin typeface="+mn-lt"/>
                <a:ea typeface="+mn-ea"/>
                <a:cs typeface="+mn-cs"/>
              </a:rPr>
              <a:t>, Nathalie Lavoie, Rachel Bélisle, Olivier Hamel, Serge </a:t>
            </a:r>
            <a:r>
              <a:rPr lang="fr-CA" sz="1800" dirty="0" err="1" smtClean="0">
                <a:latin typeface="+mn-lt"/>
                <a:ea typeface="+mn-ea"/>
                <a:cs typeface="+mn-cs"/>
              </a:rPr>
              <a:t>Goyette</a:t>
            </a:r>
            <a:r>
              <a:rPr lang="fr-CA" sz="1800" dirty="0" smtClean="0">
                <a:latin typeface="+mn-lt"/>
                <a:ea typeface="+mn-ea"/>
                <a:cs typeface="+mn-cs"/>
              </a:rPr>
              <a:t>, Julie Provencher, Nathalie </a:t>
            </a:r>
            <a:r>
              <a:rPr lang="fr-CA" sz="1800" dirty="0" err="1" smtClean="0">
                <a:latin typeface="+mn-lt"/>
                <a:ea typeface="+mn-ea"/>
                <a:cs typeface="+mn-cs"/>
              </a:rPr>
              <a:t>Lacelle</a:t>
            </a:r>
            <a:r>
              <a:rPr lang="fr-CA" sz="1800" dirty="0" smtClean="0">
                <a:latin typeface="+mn-lt"/>
                <a:ea typeface="+mn-ea"/>
                <a:cs typeface="+mn-cs"/>
              </a:rPr>
              <a:t>, etc.)</a:t>
            </a:r>
            <a:br>
              <a:rPr lang="fr-CA" sz="1800" dirty="0" smtClean="0">
                <a:latin typeface="+mn-lt"/>
                <a:ea typeface="+mn-ea"/>
                <a:cs typeface="+mn-cs"/>
              </a:rPr>
            </a:br>
            <a:r>
              <a:rPr lang="fr-CA" sz="1800" dirty="0">
                <a:latin typeface="+mn-lt"/>
                <a:ea typeface="+mn-ea"/>
                <a:cs typeface="+mn-cs"/>
              </a:rPr>
              <a:t/>
            </a:r>
            <a:br>
              <a:rPr lang="fr-CA" sz="1800" dirty="0">
                <a:latin typeface="+mn-lt"/>
                <a:ea typeface="+mn-ea"/>
                <a:cs typeface="+mn-cs"/>
              </a:rPr>
            </a:br>
            <a:r>
              <a:rPr lang="fr-CA" sz="1800" b="1" dirty="0" smtClean="0">
                <a:latin typeface="+mn-lt"/>
                <a:ea typeface="+mn-ea"/>
                <a:cs typeface="+mn-cs"/>
              </a:rPr>
              <a:t>B) Choix d’ateliers </a:t>
            </a:r>
            <a:r>
              <a:rPr lang="fr-CA" sz="1800" b="1" dirty="0">
                <a:latin typeface="+mn-lt"/>
                <a:ea typeface="+mn-ea"/>
                <a:cs typeface="+mn-cs"/>
              </a:rPr>
              <a:t>– présentations de projets locaux choisis selon </a:t>
            </a:r>
            <a:r>
              <a:rPr lang="fr-CA" sz="1800" b="1" dirty="0" smtClean="0">
                <a:latin typeface="+mn-lt"/>
                <a:ea typeface="+mn-ea"/>
                <a:cs typeface="+mn-cs"/>
              </a:rPr>
              <a:t>des thématiques</a:t>
            </a:r>
            <a:r>
              <a:rPr lang="fr-CA" sz="1800" dirty="0">
                <a:latin typeface="+mn-lt"/>
                <a:ea typeface="+mn-ea"/>
                <a:cs typeface="+mn-cs"/>
              </a:rPr>
              <a:t/>
            </a:r>
            <a:br>
              <a:rPr lang="fr-CA" sz="1800" dirty="0">
                <a:latin typeface="+mn-lt"/>
                <a:ea typeface="+mn-ea"/>
                <a:cs typeface="+mn-cs"/>
              </a:rPr>
            </a:br>
            <a:r>
              <a:rPr lang="fr-CA" sz="1800" dirty="0" smtClean="0">
                <a:latin typeface="+mn-lt"/>
                <a:ea typeface="+mn-ea"/>
                <a:cs typeface="+mn-cs"/>
              </a:rPr>
              <a:t>(ex. : 3 projets 0-9 ans / 3 projets 10-20 ans / 3 projets alphabétisation)</a:t>
            </a:r>
            <a:br>
              <a:rPr lang="fr-CA" sz="1800" dirty="0" smtClean="0">
                <a:latin typeface="+mn-lt"/>
                <a:ea typeface="+mn-ea"/>
                <a:cs typeface="+mn-cs"/>
              </a:rPr>
            </a:br>
            <a:r>
              <a:rPr lang="fr-CA" sz="1800" dirty="0" smtClean="0">
                <a:latin typeface="+mn-lt"/>
                <a:ea typeface="+mn-ea"/>
                <a:cs typeface="+mn-cs"/>
              </a:rPr>
              <a:t> 	</a:t>
            </a:r>
            <a:r>
              <a:rPr lang="fr-CA" sz="1200" dirty="0" smtClean="0">
                <a:latin typeface="+mn-lt"/>
                <a:ea typeface="+mn-ea"/>
                <a:cs typeface="+mn-cs"/>
              </a:rPr>
              <a:t>***demande du temps aux promoteurs des projets / peuvent être présentés autrement si souhaité</a:t>
            </a:r>
            <a:br>
              <a:rPr lang="fr-CA" sz="1200" dirty="0" smtClean="0">
                <a:latin typeface="+mn-lt"/>
                <a:ea typeface="+mn-ea"/>
                <a:cs typeface="+mn-cs"/>
              </a:rPr>
            </a:br>
            <a:r>
              <a:rPr lang="fr-CA" sz="1800" dirty="0" smtClean="0">
                <a:latin typeface="+mn-lt"/>
                <a:ea typeface="+mn-ea"/>
                <a:cs typeface="+mn-cs"/>
              </a:rPr>
              <a:t/>
            </a:r>
            <a:br>
              <a:rPr lang="fr-CA" sz="1800" dirty="0" smtClean="0">
                <a:latin typeface="+mn-lt"/>
                <a:ea typeface="+mn-ea"/>
                <a:cs typeface="+mn-cs"/>
              </a:rPr>
            </a:br>
            <a:r>
              <a:rPr lang="fr-CA" sz="1800" b="1" dirty="0" smtClean="0">
                <a:latin typeface="+mn-lt"/>
                <a:ea typeface="+mn-ea"/>
                <a:cs typeface="+mn-cs"/>
              </a:rPr>
              <a:t>C) Forum, réflexions, groupes de travail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sz="1800" dirty="0" smtClean="0"/>
              <a:t>(ex. : Comment chacun fera vivre la campagne dans son milieu)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31072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96</Words>
  <Application>Microsoft Office PowerPoint</Application>
  <PresentationFormat>Affichage à l'écran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 Conférenciers « vedettes » (ex. : Françoise Armand, Bryan Perro, Dominique Demers, etc.)  Ateliers: A) Choix d’ateliers – conférenciers invités selon  des thématiques (ex. : Julie Myre-Bizaillon, Nathalie Lavoie, Rachel Bélisle, Olivier Hamel, Serge Goyette, Julie Provencher, Nathalie Lacelle, etc.)  B) Choix d’ateliers – présentations de projets locaux choisis selon des thématiques (ex. : 3 projets 0-9 ans / 3 projets 10-20 ans / 3 projets alphabétisation)   ***demande du temps aux promoteurs des projets / peuvent être présentés autrement si souhaité  C) Forum, réflexions, groupes de travail (ex. : Comment chacun fera vivre la campagne dans son milieu)</vt:lpstr>
    </vt:vector>
  </TitlesOfParts>
  <Company>C.S. de Laval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4</cp:revision>
  <dcterms:created xsi:type="dcterms:W3CDTF">2018-11-23T19:54:27Z</dcterms:created>
  <dcterms:modified xsi:type="dcterms:W3CDTF">2018-11-23T20:30:31Z</dcterms:modified>
</cp:coreProperties>
</file>